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atrick Han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19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3F66-5CAC-4A5F-A81F-B09FC24B1A8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A584-102B-4740-AACF-5F2358F7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562701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Building &amp; Managing Effective Nursing Teams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64037" y="4167188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 practical guide for nurse leaders to create high-performing teams in healthcare settings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864037" y="5234940"/>
            <a:ext cx="4608295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400" b="1" dirty="0" smtClean="0">
                <a:solidFill>
                  <a:srgbClr val="383838"/>
                </a:solidFill>
                <a:latin typeface="Patrick Hand Bold" pitchFamily="34" charset="0"/>
                <a:ea typeface="Patrick Hand Bold" pitchFamily="34" charset="-122"/>
                <a:cs typeface="Patrick Hand Bold" pitchFamily="34" charset="-120"/>
              </a:rPr>
              <a:t>BY: HAZIM NAEEM WAHEEB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12840"/>
            <a:ext cx="7194471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Action Plan: Building Your Nursing Team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64037" y="1923693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9463" y="1923693"/>
            <a:ext cx="281011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Assess Current Team Dynamics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419463" y="2380417"/>
            <a:ext cx="1234690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Identify strengths and areas for improvement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1234321" y="3022283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789748" y="302228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Establish Clear Team Goals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789748" y="3479006"/>
            <a:ext cx="1197661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Align with unit and organizational objectives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1604605" y="4120872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160032" y="4120872"/>
            <a:ext cx="3315772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Implement Communication Structure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2160032" y="4577596"/>
            <a:ext cx="1160633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Regular huddles, feedback mechanisms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1975009" y="5219462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530435" y="5219462"/>
            <a:ext cx="2493883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Develop Recognition System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2530435" y="5676186"/>
            <a:ext cx="1123592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Create formal and informal appreciation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1604605" y="6318052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160032" y="631805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Evaluate and Adjust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2160032" y="6774775"/>
            <a:ext cx="1160633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Regularly review team performance metrics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029414"/>
            <a:ext cx="6812399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Why Team Building Matters in Nursing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864037" y="229445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3577" y="2386965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666280" y="2294453"/>
            <a:ext cx="4139208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Patient outcomes improve with cohesive teams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864037" y="365200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93577" y="3744516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666280" y="3652004"/>
            <a:ext cx="3196352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Reduces nurse burnout and turnover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4037" y="500955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93577" y="5102066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666280" y="5009555"/>
            <a:ext cx="447710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Enhances communication during critical situations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864037" y="636710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93577" y="6459617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666280" y="6367105"/>
            <a:ext cx="4257199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Creates supportive environment for new nurses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6386" y="659963"/>
            <a:ext cx="6483072" cy="599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Stages of Nursing Team Development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596301" y="1619726"/>
            <a:ext cx="30480" cy="5950863"/>
          </a:xfrm>
          <a:prstGeom prst="roundRect">
            <a:avLst>
              <a:gd name="adj" fmla="val 330708"/>
            </a:avLst>
          </a:prstGeom>
          <a:solidFill>
            <a:srgbClr val="CCCCCC"/>
          </a:solidFill>
          <a:ln/>
        </p:spPr>
      </p:sp>
      <p:sp>
        <p:nvSpPr>
          <p:cNvPr id="5" name="Shape 2"/>
          <p:cNvSpPr/>
          <p:nvPr/>
        </p:nvSpPr>
        <p:spPr>
          <a:xfrm>
            <a:off x="6835795" y="2144316"/>
            <a:ext cx="719971" cy="30480"/>
          </a:xfrm>
          <a:prstGeom prst="roundRect">
            <a:avLst>
              <a:gd name="adj" fmla="val 330708"/>
            </a:avLst>
          </a:prstGeom>
          <a:solidFill>
            <a:srgbClr val="CCCCCC"/>
          </a:solidFill>
          <a:ln/>
        </p:spPr>
      </p:sp>
      <p:sp>
        <p:nvSpPr>
          <p:cNvPr id="6" name="Shape 3"/>
          <p:cNvSpPr/>
          <p:nvPr/>
        </p:nvSpPr>
        <p:spPr>
          <a:xfrm>
            <a:off x="6326326" y="1889641"/>
            <a:ext cx="539948" cy="53994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52295" y="1979593"/>
            <a:ext cx="287893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796332" y="1859637"/>
            <a:ext cx="239994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Forming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796332" y="2303621"/>
            <a:ext cx="5994083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Team members are cautious, polite, establishing boundaries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835795" y="3692009"/>
            <a:ext cx="719971" cy="30480"/>
          </a:xfrm>
          <a:prstGeom prst="roundRect">
            <a:avLst>
              <a:gd name="adj" fmla="val 330708"/>
            </a:avLst>
          </a:prstGeom>
          <a:solidFill>
            <a:srgbClr val="CCCCCC"/>
          </a:solidFill>
          <a:ln/>
        </p:spPr>
      </p:sp>
      <p:sp>
        <p:nvSpPr>
          <p:cNvPr id="11" name="Shape 8"/>
          <p:cNvSpPr/>
          <p:nvPr/>
        </p:nvSpPr>
        <p:spPr>
          <a:xfrm>
            <a:off x="6326326" y="3437334"/>
            <a:ext cx="539948" cy="53994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52295" y="3527286"/>
            <a:ext cx="287893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7796332" y="3407331"/>
            <a:ext cx="239994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Storming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796332" y="3851315"/>
            <a:ext cx="5994083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Conflicts emerge as roles and processes are challenged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835795" y="5239703"/>
            <a:ext cx="719971" cy="30480"/>
          </a:xfrm>
          <a:prstGeom prst="roundRect">
            <a:avLst>
              <a:gd name="adj" fmla="val 330708"/>
            </a:avLst>
          </a:prstGeom>
          <a:solidFill>
            <a:srgbClr val="CCCC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326326" y="4985028"/>
            <a:ext cx="539948" cy="53994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52295" y="5074980"/>
            <a:ext cx="287893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7796332" y="4955024"/>
            <a:ext cx="239994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Norming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796332" y="5399008"/>
            <a:ext cx="5994083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Team establishes workflows and builds trust</a:t>
            </a:r>
            <a:endParaRPr lang="en-US" sz="1850" dirty="0"/>
          </a:p>
        </p:txBody>
      </p:sp>
      <p:sp>
        <p:nvSpPr>
          <p:cNvPr id="20" name="Shape 17"/>
          <p:cNvSpPr/>
          <p:nvPr/>
        </p:nvSpPr>
        <p:spPr>
          <a:xfrm>
            <a:off x="6835795" y="6787396"/>
            <a:ext cx="719971" cy="30480"/>
          </a:xfrm>
          <a:prstGeom prst="roundRect">
            <a:avLst>
              <a:gd name="adj" fmla="val 330708"/>
            </a:avLst>
          </a:prstGeom>
          <a:solidFill>
            <a:srgbClr val="CCCCCC"/>
          </a:solidFill>
          <a:ln/>
        </p:spPr>
      </p:sp>
      <p:sp>
        <p:nvSpPr>
          <p:cNvPr id="21" name="Shape 18"/>
          <p:cNvSpPr/>
          <p:nvPr/>
        </p:nvSpPr>
        <p:spPr>
          <a:xfrm>
            <a:off x="6326326" y="6532721"/>
            <a:ext cx="539948" cy="539948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52295" y="6622673"/>
            <a:ext cx="287893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7796332" y="6502718"/>
            <a:ext cx="239994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Performing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7796332" y="6946702"/>
            <a:ext cx="5994083" cy="383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High efficiency, mutual support, shared leadership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003340"/>
            <a:ext cx="7402354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Key Leadership Skills for Nurse Managers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1990725"/>
            <a:ext cx="556260" cy="5562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2793802"/>
            <a:ext cx="222504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Clear Communication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864037" y="3250525"/>
            <a:ext cx="22250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Daily huddles and transparent information sharing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361" y="1990725"/>
            <a:ext cx="556260" cy="5562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59361" y="2793802"/>
            <a:ext cx="2225159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Collaborative Decision-Making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3459361" y="3559135"/>
            <a:ext cx="22251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Involve team in unit policies and workflows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804" y="1990725"/>
            <a:ext cx="556260" cy="5562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4804" y="2793802"/>
            <a:ext cx="222504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Constructive Feedback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054804" y="3250525"/>
            <a:ext cx="22250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Regular, specific, balanced feedback sessions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37" y="5176242"/>
            <a:ext cx="556260" cy="55626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64037" y="5979319"/>
            <a:ext cx="222504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Conflict Resolution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864037" y="6436043"/>
            <a:ext cx="2225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Address issues promptly and fairly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01472"/>
            <a:ext cx="5743337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Building Trust in Nursing Teams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2218134" y="302275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Consistency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479483"/>
            <a:ext cx="382297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Be reliable in words and actions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0516" y="3304342"/>
            <a:ext cx="369332" cy="461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2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9943386" y="261556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Transparency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943386" y="3072289"/>
            <a:ext cx="382297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Share information openly</a:t>
            </a:r>
            <a:endParaRPr lang="en-US" sz="19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70031" y="3042523"/>
            <a:ext cx="369332" cy="461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2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7"/>
          <p:cNvSpPr/>
          <p:nvPr/>
        </p:nvSpPr>
        <p:spPr>
          <a:xfrm>
            <a:off x="10066853" y="424422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Accountability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10066853" y="4700945"/>
            <a:ext cx="369951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Take responsibility for outcomes</a:t>
            </a:r>
            <a:endParaRPr lang="en-US" sz="19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687514" y="4711065"/>
            <a:ext cx="369332" cy="461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2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900" dirty="0"/>
          </a:p>
        </p:txBody>
      </p:sp>
      <p:sp>
        <p:nvSpPr>
          <p:cNvPr id="15" name="Text 10"/>
          <p:cNvSpPr/>
          <p:nvPr/>
        </p:nvSpPr>
        <p:spPr>
          <a:xfrm>
            <a:off x="9943386" y="5872996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Recognition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9943386" y="6329720"/>
            <a:ext cx="382297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Acknowledge contributions fairly</a:t>
            </a:r>
            <a:endParaRPr lang="en-US" sz="19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53181" y="6004084"/>
            <a:ext cx="369332" cy="461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2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2900" dirty="0"/>
          </a:p>
        </p:txBody>
      </p:sp>
      <p:sp>
        <p:nvSpPr>
          <p:cNvPr id="19" name="Text 13"/>
          <p:cNvSpPr/>
          <p:nvPr/>
        </p:nvSpPr>
        <p:spPr>
          <a:xfrm>
            <a:off x="2218134" y="546580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Support</a:t>
            </a:r>
            <a:endParaRPr lang="en-US" sz="1900" dirty="0"/>
          </a:p>
        </p:txBody>
      </p:sp>
      <p:sp>
        <p:nvSpPr>
          <p:cNvPr id="20" name="Text 14"/>
          <p:cNvSpPr/>
          <p:nvPr/>
        </p:nvSpPr>
        <p:spPr>
          <a:xfrm>
            <a:off x="864037" y="5922526"/>
            <a:ext cx="382297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Be present during challenges</a:t>
            </a:r>
            <a:endParaRPr lang="en-US" sz="19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1071" y="5134689"/>
            <a:ext cx="369332" cy="461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2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5</a:t>
            </a:r>
            <a:endParaRPr lang="en-US"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0338" y="913567"/>
            <a:ext cx="6998851" cy="571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Effective Team Communication Strategies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38" y="1828086"/>
            <a:ext cx="1143357" cy="13719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86595" y="2056686"/>
            <a:ext cx="2286714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Structured Handoffs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2286595" y="2479715"/>
            <a:ext cx="6057067" cy="365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SBAR method for critical information transfer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38" y="3200043"/>
            <a:ext cx="1143357" cy="13719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86595" y="3428643"/>
            <a:ext cx="2286714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Team Huddles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2286595" y="3851672"/>
            <a:ext cx="6057067" cy="365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Brief daily meetings to address patient needs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38" y="4572000"/>
            <a:ext cx="1143357" cy="13719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86595" y="4800600"/>
            <a:ext cx="2336363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Closed-Loop Communication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2286595" y="5223629"/>
            <a:ext cx="6057067" cy="365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Confirm understanding of instructions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38" y="5943957"/>
            <a:ext cx="1143357" cy="137195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86595" y="6172557"/>
            <a:ext cx="2286714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Constructive Feedback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2286595" y="6595586"/>
            <a:ext cx="6057067" cy="365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Focus on behavior not person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4361" y="677942"/>
            <a:ext cx="4731782" cy="591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Managing Team Conflicts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314361" y="1624132"/>
            <a:ext cx="7488079" cy="1304449"/>
          </a:xfrm>
          <a:prstGeom prst="roundRect">
            <a:avLst>
              <a:gd name="adj" fmla="val 761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58558" y="1868329"/>
            <a:ext cx="2365891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Identify Early Signs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558558" y="2305883"/>
            <a:ext cx="6999684" cy="378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Watch for changing behaviors, increased tensions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14361" y="3165158"/>
            <a:ext cx="7488079" cy="1304449"/>
          </a:xfrm>
          <a:prstGeom prst="roundRect">
            <a:avLst>
              <a:gd name="adj" fmla="val 761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58558" y="3409355"/>
            <a:ext cx="2365891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Address Privately First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558558" y="3846909"/>
            <a:ext cx="6999684" cy="378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Have one-on-one conversations before escalating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14361" y="4706183"/>
            <a:ext cx="7488079" cy="1304449"/>
          </a:xfrm>
          <a:prstGeom prst="roundRect">
            <a:avLst>
              <a:gd name="adj" fmla="val 761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58558" y="4950381"/>
            <a:ext cx="2365891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Focus on Issues Not People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558558" y="5387935"/>
            <a:ext cx="6999684" cy="378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Discuss behaviors and situations, not personalities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6314361" y="6247209"/>
            <a:ext cx="7488079" cy="1304449"/>
          </a:xfrm>
          <a:prstGeom prst="roundRect">
            <a:avLst>
              <a:gd name="adj" fmla="val 761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58558" y="6491407"/>
            <a:ext cx="2365891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Document Agreements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558558" y="6928961"/>
            <a:ext cx="6999684" cy="378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Ensure clarity on resolutions and follow-ups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76049"/>
            <a:ext cx="5493544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Team Recognition &amp; Motivation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45" y="1886903"/>
            <a:ext cx="1596628" cy="13454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5847" y="2507337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5134689" y="213371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Personalized Appreciation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134689" y="2590443"/>
            <a:ext cx="298632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Tailored to individual preferences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949547" y="3247906"/>
            <a:ext cx="8755142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931" y="3293983"/>
            <a:ext cx="3193256" cy="134540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15966" y="3749635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6"/>
          <p:cNvSpPr/>
          <p:nvPr/>
        </p:nvSpPr>
        <p:spPr>
          <a:xfrm>
            <a:off x="5933003" y="3540800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Public Recognition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5933003" y="3997523"/>
            <a:ext cx="262270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Celebrating team wins visibly</a:t>
            </a:r>
            <a:endParaRPr lang="en-US" sz="1900" dirty="0"/>
          </a:p>
        </p:txBody>
      </p:sp>
      <p:sp>
        <p:nvSpPr>
          <p:cNvPr id="12" name="Shape 8"/>
          <p:cNvSpPr/>
          <p:nvPr/>
        </p:nvSpPr>
        <p:spPr>
          <a:xfrm>
            <a:off x="5747861" y="4654987"/>
            <a:ext cx="7956828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617" y="4701064"/>
            <a:ext cx="4789884" cy="134540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15966" y="5156716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700" dirty="0"/>
          </a:p>
        </p:txBody>
      </p:sp>
      <p:sp>
        <p:nvSpPr>
          <p:cNvPr id="15" name="Text 10"/>
          <p:cNvSpPr/>
          <p:nvPr/>
        </p:nvSpPr>
        <p:spPr>
          <a:xfrm>
            <a:off x="6731318" y="4947880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Growth Opportunities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6731318" y="5404604"/>
            <a:ext cx="283642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Training and development paths</a:t>
            </a:r>
            <a:endParaRPr lang="en-US" sz="1900" dirty="0"/>
          </a:p>
        </p:txBody>
      </p:sp>
      <p:sp>
        <p:nvSpPr>
          <p:cNvPr id="17" name="Shape 12"/>
          <p:cNvSpPr/>
          <p:nvPr/>
        </p:nvSpPr>
        <p:spPr>
          <a:xfrm>
            <a:off x="6546175" y="6062067"/>
            <a:ext cx="7158514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83" y="6108144"/>
            <a:ext cx="6386632" cy="1345406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15847" y="6563797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2700" dirty="0"/>
          </a:p>
        </p:txBody>
      </p:sp>
      <p:sp>
        <p:nvSpPr>
          <p:cNvPr id="20" name="Text 14"/>
          <p:cNvSpPr/>
          <p:nvPr/>
        </p:nvSpPr>
        <p:spPr>
          <a:xfrm>
            <a:off x="7529632" y="635496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Basic Respect &amp; Support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529632" y="6811685"/>
            <a:ext cx="305192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Day-to-day consideration of needs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713792"/>
            <a:ext cx="5330071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Measuring Team Performance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Patient Outcomes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503420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Infection rates, falls, medication errors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Team Dynamics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503420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Turnover rates, staff satisfaction surveys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Efficiency Metrics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Response times, throughput, documentation compliance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Application>Microsoft Office PowerPoint</Application>
  <PresentationFormat>مخصص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Patrick Hand</vt:lpstr>
      <vt:lpstr>Patrick Hand Bold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HAZEEM</cp:lastModifiedBy>
  <cp:revision>2</cp:revision>
  <dcterms:created xsi:type="dcterms:W3CDTF">2025-03-18T19:57:10Z</dcterms:created>
  <dcterms:modified xsi:type="dcterms:W3CDTF">2025-03-18T20:01:21Z</dcterms:modified>
</cp:coreProperties>
</file>